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0" r:id="rId3"/>
    <p:sldId id="305" r:id="rId4"/>
    <p:sldId id="303" r:id="rId5"/>
    <p:sldId id="304"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5102" autoAdjust="0"/>
  </p:normalViewPr>
  <p:slideViewPr>
    <p:cSldViewPr snapToGrid="0" showGuides="1">
      <p:cViewPr varScale="1">
        <p:scale>
          <a:sx n="94" d="100"/>
          <a:sy n="94" d="100"/>
        </p:scale>
        <p:origin x="1712" y="200"/>
      </p:cViewPr>
      <p:guideLst>
        <p:guide orient="horz" pos="1797"/>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br>
              <a:rPr dirty="0" lang="en-US"/>
            </a:br>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7b341a63a4eae42154dac6061ad9218">
            <a:pPr rtl="0"/>
            <a:r>
              <a:rPr b="0" dirty="0" i="0" kern="1200" lang="en-US" strike="noStrike" sz="1400" u="none">
                <a:solidFill>
                  <a:schemeClr val="tx1"/>
                </a:solidFill>
                <a:effectLst/>
                <a:latin charset="0" panose="020F0502020204030203" pitchFamily="34" typeface="Lato"/>
                <a:ea typeface="+mn-ea"/>
                <a:cs typeface="+mn-cs"/>
              </a:rPr>
              <a:t>Dans cette vidéo, vous verrez comment modifier un ensemble de données pour le faire passer d'un formulaire par défaut à un formulaire à sections en ajoutant des sections et en ordonnant les éléments de données dans chaque section.</a:t>
            </a:r>
          </a:p>
        </p:txBody>
      </p:sp>
    </p:spTree>
    <p:extLst>
      <p:ext uri="{BB962C8B-B14F-4D97-AF65-F5344CB8AC3E}">
        <p14:creationId xmlns:p14="http://schemas.microsoft.com/office/powerpoint/2010/main" val="140444819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31f7bd7f61c3f98bf2c674f13226a7">
            <a:r>
              <a:rPr dirty="0" lang="en-US" noProof="0"/>
              <a:t>Maintenant que nous avons créé notre ensemble de données par défaut pour le RMNCAH dans la vidéo précédente, nous pouvons le transformer en un formulaire à sections en y ajoutant des sections.</a:t>
            </a:r>
          </a:p>
        </p:txBody>
      </p:sp>
    </p:spTree>
    <p:extLst>
      <p:ext uri="{BB962C8B-B14F-4D97-AF65-F5344CB8AC3E}">
        <p14:creationId xmlns:p14="http://schemas.microsoft.com/office/powerpoint/2010/main" val="42406927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180e5f30f22f8b2e780d012b5a1c495">
            <a:r>
              <a:rPr dirty="0" lang="en-US"/>
              <a:t>Dans l'application Maintenance, sélectionnez l'onglet ENSEMBLE DE DONNÉES. Cliquez ensuite sur Ensemble de données dans le menu de gauche. Sur la page de gestion des ensembles de données, recherchez l'ensemble de données RMNCAH, cliquez sur le menu Actions et sélectionnez Gérer les sections.</a:t>
            </a:r>
          </a:p>
          <a:p>
            <a:endParaRPr dirty="0" lang="en-US"/>
          </a:p>
          <a:p txid="8a65da6c164cc4e52b0bcd92e21120b0">
            <a:r>
              <a:rPr dirty="0" lang="en-US"/>
              <a:t>Vous accédez alors à la page Gestion des sections de l'ensemble de données. Pour ajouter une section, cliquez sur l'icône + bleue. Dans la boîte de dialogue de la section, saisissez le nom de la première section du formulaire de collecte de données. Ce nom apparaîtra dans l'ensemble de données en tant qu'en-tête de section. Dans cet exemple, nous allons saisir Soins prénatals comme nom de la première section.</a:t>
            </a:r>
          </a:p>
          <a:p>
            <a:endParaRPr dirty="0" lang="en-US"/>
          </a:p>
          <a:p txid="9a8165856496aaa2b1cfc07d55cff04f">
            <a:r>
              <a:rPr dirty="0" lang="en-US"/>
              <a:t>Ensuite, faites défiler vers le bas jusqu'à la section Éléments de données et attribuez les éléments de données au formulaire. Tous les éléments de données de l'ensemble de données apparaîtront dans la liste sélectionnable ici. Déplacez les éléments de données CPN dans la colonne sélectionnée.</a:t>
            </a:r>
          </a:p>
          <a:p>
            <a:endParaRPr dirty="0" lang="en-US"/>
          </a:p>
          <a:p txid="0d20cf581562cbb4f0544e59946acd03">
            <a:r>
              <a:rPr dirty="0" lang="en-US"/>
              <a:t>Une fois que vous avez fini d'ajouter des éléments de données, cliquez sur ENREGISTRER pour enregistrer la section. Nous devons ensuite répéter ce processus pour deux autres sections du formulaire : la section "Accouchement par âge" et la section "Planification familiale".</a:t>
            </a:r>
          </a:p>
          <a:p>
            <a:endParaRPr dirty="0" lang="en-US"/>
          </a:p>
          <a:p txid="f04afe8032897d1429e51cca23ffc5da">
            <a:r>
              <a:rPr dirty="0" lang="en-US"/>
              <a:t>Lorsque nous créons la section Accouchement par âge, vous pouvez constater que les éléments de données que nous avons déjà attribués à la section CPN n'apparaissent plus pour être sélectionnés. Cela vous évite d'ajouter par erreur le même élément de données à plusieurs sections dans le même formulaire de saisie.</a:t>
            </a:r>
          </a:p>
          <a:p>
            <a:endParaRPr dirty="0" lang="en-US"/>
          </a:p>
          <a:p txid="ad8a3faf25754bc025e57e4e7e1c1e33">
            <a:r>
              <a:rPr dirty="0" lang="en-US"/>
              <a:t>Lorsque nous créons la section " Planification familiale ", il ne reste plus que la section " Contraception " pour le premier utilisateur. Le formulaire à sections n'est complet que lorsque vous avez créé et sauvegardé toutes les sections.</a:t>
            </a:r>
          </a:p>
          <a:p>
            <a:endParaRPr dirty="0" lang="en-US"/>
          </a:p>
          <a:p txid="7a1646188da541de3ed9798da5de5907">
            <a:r>
              <a:rPr dirty="0" lang="en-US"/>
              <a:t>Notez que dans le cas d'un ensemble de données à sections, seuls les éléments de données attribués à une section s'afficheront dans le formulaire de l'ensemble de données.</a:t>
            </a:r>
          </a:p>
        </p:txBody>
      </p:sp>
    </p:spTree>
    <p:extLst>
      <p:ext uri="{BB962C8B-B14F-4D97-AF65-F5344CB8AC3E}">
        <p14:creationId xmlns:p14="http://schemas.microsoft.com/office/powerpoint/2010/main" val="81172236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8ca7c25320fecf39465c6d697a0ea3b">
            <a:r>
              <a:rPr lang="en-US">
                <a:solidFill>
                  <a:srgbClr val="000000"/>
                </a:solidFill>
                <a:effectLst/>
                <a:latin typeface="Lato"/>
                <a:sym typeface="Lato"/>
              </a:rPr>
              <a:t>En résumé, pour transformer un formulaire par défaut en formulaire à sections, ouvrez l'application Maintenance et allez dans l'onglet des ensembles de données. Dans la liste des ensembles de données, sélectionnez l'ensemble de données que vous souhaitez modifier, sélectionnez Gérer les sections, cliquez sur l'icône +, saisissez le nom de la section, attribuez les éléments de données à la section, placez les éléments dans le bon ordre et enregistrez. Répétez ce processus pour chacune des sections de votre formulaire.</a:t>
            </a:r>
          </a:p>
          <a:p>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 Id="rId4" Target="../media/image24.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55490b16c7637287e1c503077581eaa">
            <a:r>
              <a:rPr dirty="0" lang="en-US"/>
              <a:t>Création d'un ensemble de données : Formulaires à sections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allez voir…</a:t>
            </a:r>
          </a:p>
        </p:txBody>
      </p:sp>
      <p:sp>
        <p:nvSpPr>
          <p:cNvPr id="9" name="TextBox 8">
            <a:extLst>
              <a:ext uri="{FF2B5EF4-FFF2-40B4-BE49-F238E27FC236}">
                <a16:creationId xmlns:a16="http://schemas.microsoft.com/office/drawing/2014/main" id="{D8BF9548-5F77-B576-D5FA-4593FD1E737F}"/>
              </a:ext>
            </a:extLst>
          </p:cNvPr>
          <p:cNvSpPr txBox="1"/>
          <p:nvPr/>
        </p:nvSpPr>
        <p:spPr>
          <a:xfrm>
            <a:off x="6047293" y="2517458"/>
            <a:ext cx="4490224" cy="1938992"/>
          </a:xfrm>
          <a:prstGeom prst="rect">
            <a:avLst/>
          </a:prstGeom>
          <a:noFill/>
        </p:spPr>
        <p:txBody>
          <a:bodyPr rtlCol="0" wrap="square">
            <a:spAutoFit/>
          </a:bodyPr>
          <a:lstStyle/>
          <a:p txid="804c92176deb355e496e40ede0d2e35c">
            <a:pPr algn="l">
              <a:lnSpc>
                <a:spcPct val="150000"/>
              </a:lnSpc>
              <a:buClr>
                <a:srgbClr val="008CCF"/>
              </a:buClr>
            </a:pPr>
            <a:r>
              <a:rPr lang="es-ES" sz="2400"/>
              <a:t>Comment modifier un ensemble de données</a:t>
            </a:r>
          </a:p>
          <a:p txid="a91221bb2ce0f96d579c2652517be7db">
            <a:pPr indent="-342900" lvl="1" marL="800100">
              <a:lnSpc>
                <a:spcPct val="150000"/>
              </a:lnSpc>
              <a:buClr>
                <a:srgbClr val="008CCF"/>
              </a:buClr>
              <a:buFont charset="-79" pitchFamily="2" typeface="Rubik"/>
              <a:buChar char="•"/>
            </a:pPr>
            <a:r>
              <a:rPr lang="es-ES" sz="2400"/>
              <a:t>Ajouter des sections</a:t>
            </a:r>
          </a:p>
          <a:p txid="3d09ac5e8141dbc38da58f5b8d3a65d4">
            <a:pPr indent="-342900" lvl="1" marL="800100">
              <a:buClr>
                <a:srgbClr val="008CCF"/>
              </a:buClr>
              <a:buFont charset="-79" pitchFamily="2" typeface="Rubik"/>
              <a:buChar char="•"/>
            </a:pPr>
            <a:r>
              <a:rPr lang="es-ES" sz="2400"/>
              <a:t>Disposer les éléments de données</a:t>
            </a:r>
          </a:p>
        </p:txBody>
      </p:sp>
      <p:grpSp>
        <p:nvGrpSpPr>
          <p:cNvPr id="51" name="Group 50">
            <a:extLst>
              <a:ext uri="{FF2B5EF4-FFF2-40B4-BE49-F238E27FC236}">
                <a16:creationId xmlns:a16="http://schemas.microsoft.com/office/drawing/2014/main" id="{9D74FB2C-11DF-DCB5-C97D-13394B2BFDD3}"/>
              </a:ext>
            </a:extLst>
          </p:cNvPr>
          <p:cNvGrpSpPr/>
          <p:nvPr/>
        </p:nvGrpSpPr>
        <p:grpSpPr>
          <a:xfrm>
            <a:off x="2090673" y="2517458"/>
            <a:ext cx="3544454" cy="3096189"/>
            <a:chOff x="3019425" y="1465898"/>
            <a:chExt cx="5727617" cy="5003249"/>
          </a:xfrm>
        </p:grpSpPr>
        <p:sp>
          <p:nvSpPr>
            <p:cNvPr id="53" name="Freeform: Shape 52">
              <a:extLst>
                <a:ext uri="{FF2B5EF4-FFF2-40B4-BE49-F238E27FC236}">
                  <a16:creationId xmlns:a16="http://schemas.microsoft.com/office/drawing/2014/main" id="{68306AFD-E122-D201-0155-E5908F1D78EB}"/>
                </a:ext>
              </a:extLst>
            </p:cNvPr>
            <p:cNvSpPr/>
            <p:nvPr/>
          </p:nvSpPr>
          <p:spPr>
            <a:xfrm>
              <a:off x="3019425" y="1465898"/>
              <a:ext cx="5727617" cy="500324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grpSp>
          <p:nvGrpSpPr>
            <p:cNvPr id="55" name="Group 54">
              <a:extLst>
                <a:ext uri="{FF2B5EF4-FFF2-40B4-BE49-F238E27FC236}">
                  <a16:creationId xmlns:a16="http://schemas.microsoft.com/office/drawing/2014/main" id="{980C6823-8A95-D452-8F7A-8CA5AE8A99DA}"/>
                </a:ext>
              </a:extLst>
            </p:cNvPr>
            <p:cNvGrpSpPr/>
            <p:nvPr/>
          </p:nvGrpSpPr>
          <p:grpSpPr>
            <a:xfrm>
              <a:off x="3590888" y="1824062"/>
              <a:ext cx="4584690" cy="4286920"/>
              <a:chOff x="3660150" y="1836090"/>
              <a:chExt cx="4584690" cy="4286920"/>
            </a:xfrm>
          </p:grpSpPr>
          <p:grpSp>
            <p:nvGrpSpPr>
              <p:cNvPr id="57" name="Group 56">
                <a:extLst>
                  <a:ext uri="{FF2B5EF4-FFF2-40B4-BE49-F238E27FC236}">
                    <a16:creationId xmlns:a16="http://schemas.microsoft.com/office/drawing/2014/main" id="{7725AA75-5843-B324-66B2-114739269FFA}"/>
                  </a:ext>
                </a:extLst>
              </p:cNvPr>
              <p:cNvGrpSpPr/>
              <p:nvPr/>
            </p:nvGrpSpPr>
            <p:grpSpPr>
              <a:xfrm>
                <a:off x="3660150" y="1836090"/>
                <a:ext cx="2031990" cy="4286920"/>
                <a:chOff x="3660150" y="1830558"/>
                <a:chExt cx="2031990" cy="4286920"/>
              </a:xfrm>
            </p:grpSpPr>
            <p:sp>
              <p:nvSpPr>
                <p:cNvPr id="84" name="Freeform: Shape 83">
                  <a:extLst>
                    <a:ext uri="{FF2B5EF4-FFF2-40B4-BE49-F238E27FC236}">
                      <a16:creationId xmlns:a16="http://schemas.microsoft.com/office/drawing/2014/main" id="{999A40F0-F1CC-BDF4-1A25-58F1DCD40CAF}"/>
                    </a:ext>
                  </a:extLst>
                </p:cNvPr>
                <p:cNvSpPr/>
                <p:nvPr/>
              </p:nvSpPr>
              <p:spPr>
                <a:xfrm>
                  <a:off x="3660150" y="1830558"/>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85" name="!!org1">
                  <a:extLst>
                    <a:ext uri="{FF2B5EF4-FFF2-40B4-BE49-F238E27FC236}">
                      <a16:creationId xmlns:a16="http://schemas.microsoft.com/office/drawing/2014/main" id="{BD0D4B74-0B33-EC8A-E371-D1275CE6D7E2}"/>
                    </a:ext>
                  </a:extLst>
                </p:cNvPr>
                <p:cNvGrpSpPr/>
                <p:nvPr/>
              </p:nvGrpSpPr>
              <p:grpSpPr>
                <a:xfrm>
                  <a:off x="3882081" y="2386247"/>
                  <a:ext cx="1518606" cy="809573"/>
                  <a:chOff x="7485269" y="3333178"/>
                  <a:chExt cx="1034675" cy="551588"/>
                </a:xfrm>
              </p:grpSpPr>
              <p:grpSp>
                <p:nvGrpSpPr>
                  <p:cNvPr id="97" name="Graphic 9">
                    <a:extLst>
                      <a:ext uri="{FF2B5EF4-FFF2-40B4-BE49-F238E27FC236}">
                        <a16:creationId xmlns:a16="http://schemas.microsoft.com/office/drawing/2014/main" id="{E2920276-DC85-D5B0-E100-932FDC41C2AA}"/>
                      </a:ext>
                    </a:extLst>
                  </p:cNvPr>
                  <p:cNvGrpSpPr/>
                  <p:nvPr/>
                </p:nvGrpSpPr>
                <p:grpSpPr>
                  <a:xfrm>
                    <a:off x="7485269" y="3333178"/>
                    <a:ext cx="1034675" cy="551588"/>
                    <a:chOff x="7485269" y="3333178"/>
                    <a:chExt cx="1034675" cy="551588"/>
                  </a:xfrm>
                </p:grpSpPr>
                <p:sp>
                  <p:nvSpPr>
                    <p:cNvPr id="103" name="Freeform: Shape 102">
                      <a:extLst>
                        <a:ext uri="{FF2B5EF4-FFF2-40B4-BE49-F238E27FC236}">
                          <a16:creationId xmlns:a16="http://schemas.microsoft.com/office/drawing/2014/main" id="{9F6C04D5-EC92-8866-5E0C-218FF2085BD0}"/>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104" name="Freeform: Shape 103">
                      <a:extLst>
                        <a:ext uri="{FF2B5EF4-FFF2-40B4-BE49-F238E27FC236}">
                          <a16:creationId xmlns:a16="http://schemas.microsoft.com/office/drawing/2014/main" id="{ABDBBE7E-38E8-C496-5135-2F444754C0A3}"/>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105" name="Freeform: Shape 104">
                      <a:extLst>
                        <a:ext uri="{FF2B5EF4-FFF2-40B4-BE49-F238E27FC236}">
                          <a16:creationId xmlns:a16="http://schemas.microsoft.com/office/drawing/2014/main" id="{8E55BC00-34BE-D783-29F3-F340853768DF}"/>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98" name="Graphic 9">
                    <a:extLst>
                      <a:ext uri="{FF2B5EF4-FFF2-40B4-BE49-F238E27FC236}">
                        <a16:creationId xmlns:a16="http://schemas.microsoft.com/office/drawing/2014/main" id="{76EC8A9A-8825-4F7D-DC51-9C4ED3D41CC3}"/>
                      </a:ext>
                    </a:extLst>
                  </p:cNvPr>
                  <p:cNvGrpSpPr/>
                  <p:nvPr/>
                </p:nvGrpSpPr>
                <p:grpSpPr>
                  <a:xfrm>
                    <a:off x="7691729" y="3447623"/>
                    <a:ext cx="322697" cy="322697"/>
                    <a:chOff x="7691729" y="3447623"/>
                    <a:chExt cx="322697" cy="322697"/>
                  </a:xfrm>
                </p:grpSpPr>
                <p:sp>
                  <p:nvSpPr>
                    <p:cNvPr id="99" name="Freeform: Shape 98">
                      <a:extLst>
                        <a:ext uri="{FF2B5EF4-FFF2-40B4-BE49-F238E27FC236}">
                          <a16:creationId xmlns:a16="http://schemas.microsoft.com/office/drawing/2014/main" id="{D98EB9BC-B0FB-2146-307E-C87E7091BA2D}"/>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100" name="Freeform: Shape 99">
                      <a:extLst>
                        <a:ext uri="{FF2B5EF4-FFF2-40B4-BE49-F238E27FC236}">
                          <a16:creationId xmlns:a16="http://schemas.microsoft.com/office/drawing/2014/main" id="{7BE782E2-908E-5DC8-B151-8F3A8E7EAE65}"/>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101" name="Freeform: Shape 100">
                      <a:extLst>
                        <a:ext uri="{FF2B5EF4-FFF2-40B4-BE49-F238E27FC236}">
                          <a16:creationId xmlns:a16="http://schemas.microsoft.com/office/drawing/2014/main" id="{3ED45627-FE62-A418-A8BD-DA5766D1A17D}"/>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102" name="Freeform: Shape 101">
                      <a:extLst>
                        <a:ext uri="{FF2B5EF4-FFF2-40B4-BE49-F238E27FC236}">
                          <a16:creationId xmlns:a16="http://schemas.microsoft.com/office/drawing/2014/main" id="{D4EC374A-849C-6935-040F-9A51D4A8942B}"/>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86" name="!!cel2">
                  <a:extLst>
                    <a:ext uri="{FF2B5EF4-FFF2-40B4-BE49-F238E27FC236}">
                      <a16:creationId xmlns:a16="http://schemas.microsoft.com/office/drawing/2014/main" id="{E61B01A5-DE70-3755-E00B-9BDCD1D66D76}"/>
                    </a:ext>
                  </a:extLst>
                </p:cNvPr>
                <p:cNvGrpSpPr/>
                <p:nvPr/>
              </p:nvGrpSpPr>
              <p:grpSpPr>
                <a:xfrm>
                  <a:off x="3882081" y="3599261"/>
                  <a:ext cx="1518608" cy="809574"/>
                  <a:chOff x="7485269" y="3980878"/>
                  <a:chExt cx="1034675" cy="551588"/>
                </a:xfrm>
              </p:grpSpPr>
              <p:grpSp>
                <p:nvGrpSpPr>
                  <p:cNvPr id="88" name="Graphic 10">
                    <a:extLst>
                      <a:ext uri="{FF2B5EF4-FFF2-40B4-BE49-F238E27FC236}">
                        <a16:creationId xmlns:a16="http://schemas.microsoft.com/office/drawing/2014/main" id="{8B994780-6E32-7043-E295-59B78E9058B6}"/>
                      </a:ext>
                    </a:extLst>
                  </p:cNvPr>
                  <p:cNvGrpSpPr/>
                  <p:nvPr/>
                </p:nvGrpSpPr>
                <p:grpSpPr>
                  <a:xfrm>
                    <a:off x="7485269" y="3980878"/>
                    <a:ext cx="1034675" cy="551588"/>
                    <a:chOff x="7485269" y="3980878"/>
                    <a:chExt cx="1034675" cy="551588"/>
                  </a:xfrm>
                </p:grpSpPr>
                <p:sp>
                  <p:nvSpPr>
                    <p:cNvPr id="94" name="Freeform: Shape 93">
                      <a:extLst>
                        <a:ext uri="{FF2B5EF4-FFF2-40B4-BE49-F238E27FC236}">
                          <a16:creationId xmlns:a16="http://schemas.microsoft.com/office/drawing/2014/main" id="{79AC4C64-946C-BBF7-9788-3E0301CB660C}"/>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95" name="Freeform: Shape 94">
                      <a:extLst>
                        <a:ext uri="{FF2B5EF4-FFF2-40B4-BE49-F238E27FC236}">
                          <a16:creationId xmlns:a16="http://schemas.microsoft.com/office/drawing/2014/main" id="{A80032A8-2452-FBF6-9156-E4E58B4B85FC}"/>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96" name="Freeform: Shape 95">
                      <a:extLst>
                        <a:ext uri="{FF2B5EF4-FFF2-40B4-BE49-F238E27FC236}">
                          <a16:creationId xmlns:a16="http://schemas.microsoft.com/office/drawing/2014/main" id="{80BAB02D-40FE-641E-AF79-EA322ABB8E94}"/>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89" name="Graphic 10">
                    <a:extLst>
                      <a:ext uri="{FF2B5EF4-FFF2-40B4-BE49-F238E27FC236}">
                        <a16:creationId xmlns:a16="http://schemas.microsoft.com/office/drawing/2014/main" id="{7F3013BD-25F8-6B0E-7DC1-A2F044586155}"/>
                      </a:ext>
                    </a:extLst>
                  </p:cNvPr>
                  <p:cNvGrpSpPr/>
                  <p:nvPr/>
                </p:nvGrpSpPr>
                <p:grpSpPr>
                  <a:xfrm>
                    <a:off x="7691729" y="4095323"/>
                    <a:ext cx="322697" cy="322697"/>
                    <a:chOff x="7691729" y="4095323"/>
                    <a:chExt cx="322697" cy="322697"/>
                  </a:xfrm>
                </p:grpSpPr>
                <p:sp>
                  <p:nvSpPr>
                    <p:cNvPr id="90" name="Freeform: Shape 89">
                      <a:extLst>
                        <a:ext uri="{FF2B5EF4-FFF2-40B4-BE49-F238E27FC236}">
                          <a16:creationId xmlns:a16="http://schemas.microsoft.com/office/drawing/2014/main" id="{B5CFF866-6094-ACE7-6F6F-985889602603}"/>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511A1E80-2EB3-1B72-F8D7-9B2CBA0A01B6}"/>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50D4A1B2-D62D-14AF-9759-E1B74DAE93BB}"/>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93" name="Freeform: Shape 92">
                      <a:extLst>
                        <a:ext uri="{FF2B5EF4-FFF2-40B4-BE49-F238E27FC236}">
                          <a16:creationId xmlns:a16="http://schemas.microsoft.com/office/drawing/2014/main" id="{143002D3-ACEB-B53D-E425-FE3AD90426D8}"/>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87" name="!!bl1">
                  <a:extLst>
                    <a:ext uri="{FF2B5EF4-FFF2-40B4-BE49-F238E27FC236}">
                      <a16:creationId xmlns:a16="http://schemas.microsoft.com/office/drawing/2014/main" id="{9FAE1AF6-3DF9-3FA1-D7CF-FA065A83A0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2081" y="4812276"/>
                  <a:ext cx="1522180" cy="811442"/>
                </a:xfrm>
                <a:prstGeom prst="rect">
                  <a:avLst/>
                </a:prstGeom>
              </p:spPr>
            </p:pic>
          </p:grpSp>
          <p:grpSp>
            <p:nvGrpSpPr>
              <p:cNvPr id="61" name="Group 60">
                <a:extLst>
                  <a:ext uri="{FF2B5EF4-FFF2-40B4-BE49-F238E27FC236}">
                    <a16:creationId xmlns:a16="http://schemas.microsoft.com/office/drawing/2014/main" id="{04C5CD04-7418-EF6D-C164-32652342D3B2}"/>
                  </a:ext>
                </a:extLst>
              </p:cNvPr>
              <p:cNvGrpSpPr/>
              <p:nvPr/>
            </p:nvGrpSpPr>
            <p:grpSpPr>
              <a:xfrm>
                <a:off x="6212850" y="1836090"/>
                <a:ext cx="2031990" cy="4286920"/>
                <a:chOff x="6212850" y="1841622"/>
                <a:chExt cx="2031990" cy="4286920"/>
              </a:xfrm>
            </p:grpSpPr>
            <p:sp>
              <p:nvSpPr>
                <p:cNvPr id="62" name="Freeform: Shape 61">
                  <a:extLst>
                    <a:ext uri="{FF2B5EF4-FFF2-40B4-BE49-F238E27FC236}">
                      <a16:creationId xmlns:a16="http://schemas.microsoft.com/office/drawing/2014/main" id="{2743FF79-F618-D4D9-22FF-7F61D81AEBE0}"/>
                    </a:ext>
                  </a:extLst>
                </p:cNvPr>
                <p:cNvSpPr/>
                <p:nvPr/>
              </p:nvSpPr>
              <p:spPr>
                <a:xfrm>
                  <a:off x="6212850" y="1841622"/>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63" name="!!org1">
                  <a:extLst>
                    <a:ext uri="{FF2B5EF4-FFF2-40B4-BE49-F238E27FC236}">
                      <a16:creationId xmlns:a16="http://schemas.microsoft.com/office/drawing/2014/main" id="{1083350B-1D05-6EC3-C028-C2D9C7890FB4}"/>
                    </a:ext>
                  </a:extLst>
                </p:cNvPr>
                <p:cNvGrpSpPr/>
                <p:nvPr/>
              </p:nvGrpSpPr>
              <p:grpSpPr>
                <a:xfrm>
                  <a:off x="6434781" y="2397311"/>
                  <a:ext cx="1518606" cy="809573"/>
                  <a:chOff x="7485269" y="3333178"/>
                  <a:chExt cx="1034675" cy="551588"/>
                </a:xfrm>
              </p:grpSpPr>
              <p:grpSp>
                <p:nvGrpSpPr>
                  <p:cNvPr id="75" name="Graphic 9">
                    <a:extLst>
                      <a:ext uri="{FF2B5EF4-FFF2-40B4-BE49-F238E27FC236}">
                        <a16:creationId xmlns:a16="http://schemas.microsoft.com/office/drawing/2014/main" id="{1E314C73-78B9-62E5-B76F-3D2ECE489F6B}"/>
                      </a:ext>
                    </a:extLst>
                  </p:cNvPr>
                  <p:cNvGrpSpPr/>
                  <p:nvPr/>
                </p:nvGrpSpPr>
                <p:grpSpPr>
                  <a:xfrm>
                    <a:off x="7485269" y="3333178"/>
                    <a:ext cx="1034675" cy="551588"/>
                    <a:chOff x="7485269" y="3333178"/>
                    <a:chExt cx="1034675" cy="551588"/>
                  </a:xfrm>
                </p:grpSpPr>
                <p:sp>
                  <p:nvSpPr>
                    <p:cNvPr id="81" name="Freeform: Shape 80">
                      <a:extLst>
                        <a:ext uri="{FF2B5EF4-FFF2-40B4-BE49-F238E27FC236}">
                          <a16:creationId xmlns:a16="http://schemas.microsoft.com/office/drawing/2014/main" id="{1250438F-EB1A-092C-C855-10B7A04F88EC}"/>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BD04D8D1-F163-ACA8-DC8B-2F4855F2D00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268C357D-7491-8B47-AB7C-6620DEE731D7}"/>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76" name="Graphic 9">
                    <a:extLst>
                      <a:ext uri="{FF2B5EF4-FFF2-40B4-BE49-F238E27FC236}">
                        <a16:creationId xmlns:a16="http://schemas.microsoft.com/office/drawing/2014/main" id="{A3C9F8CD-75BF-AA49-7802-4033D2E74ACA}"/>
                      </a:ext>
                    </a:extLst>
                  </p:cNvPr>
                  <p:cNvGrpSpPr/>
                  <p:nvPr/>
                </p:nvGrpSpPr>
                <p:grpSpPr>
                  <a:xfrm>
                    <a:off x="7691729" y="3447623"/>
                    <a:ext cx="322697" cy="322697"/>
                    <a:chOff x="7691729" y="3447623"/>
                    <a:chExt cx="322697" cy="322697"/>
                  </a:xfrm>
                </p:grpSpPr>
                <p:sp>
                  <p:nvSpPr>
                    <p:cNvPr id="77" name="Freeform: Shape 76">
                      <a:extLst>
                        <a:ext uri="{FF2B5EF4-FFF2-40B4-BE49-F238E27FC236}">
                          <a16:creationId xmlns:a16="http://schemas.microsoft.com/office/drawing/2014/main" id="{636B7C27-A843-82B8-C67B-9A1CA43CA143}"/>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5B25EADA-6320-B60A-AA7B-9F7578380CE1}"/>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79" name="Freeform: Shape 78">
                      <a:extLst>
                        <a:ext uri="{FF2B5EF4-FFF2-40B4-BE49-F238E27FC236}">
                          <a16:creationId xmlns:a16="http://schemas.microsoft.com/office/drawing/2014/main" id="{71E8F77F-B039-83BD-D226-87BA641BD970}"/>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0" name="Freeform: Shape 79">
                      <a:extLst>
                        <a:ext uri="{FF2B5EF4-FFF2-40B4-BE49-F238E27FC236}">
                          <a16:creationId xmlns:a16="http://schemas.microsoft.com/office/drawing/2014/main" id="{31282DFE-89A6-50DC-D051-147A45322B75}"/>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64" name="!!cel2">
                  <a:extLst>
                    <a:ext uri="{FF2B5EF4-FFF2-40B4-BE49-F238E27FC236}">
                      <a16:creationId xmlns:a16="http://schemas.microsoft.com/office/drawing/2014/main" id="{18BAF98E-B9F5-76EC-A2FC-841B8D873291}"/>
                    </a:ext>
                  </a:extLst>
                </p:cNvPr>
                <p:cNvGrpSpPr/>
                <p:nvPr/>
              </p:nvGrpSpPr>
              <p:grpSpPr>
                <a:xfrm>
                  <a:off x="6434781" y="3610325"/>
                  <a:ext cx="1518608" cy="809574"/>
                  <a:chOff x="7485269" y="3980878"/>
                  <a:chExt cx="1034675" cy="551588"/>
                </a:xfrm>
              </p:grpSpPr>
              <p:grpSp>
                <p:nvGrpSpPr>
                  <p:cNvPr id="66" name="Graphic 10">
                    <a:extLst>
                      <a:ext uri="{FF2B5EF4-FFF2-40B4-BE49-F238E27FC236}">
                        <a16:creationId xmlns:a16="http://schemas.microsoft.com/office/drawing/2014/main" id="{B233EDA5-E7DF-D957-A440-25C0DC9FC65E}"/>
                      </a:ext>
                    </a:extLst>
                  </p:cNvPr>
                  <p:cNvGrpSpPr/>
                  <p:nvPr/>
                </p:nvGrpSpPr>
                <p:grpSpPr>
                  <a:xfrm>
                    <a:off x="7485269" y="3980878"/>
                    <a:ext cx="1034675" cy="551588"/>
                    <a:chOff x="7485269" y="3980878"/>
                    <a:chExt cx="1034675" cy="551588"/>
                  </a:xfrm>
                </p:grpSpPr>
                <p:sp>
                  <p:nvSpPr>
                    <p:cNvPr id="72" name="Freeform: Shape 71">
                      <a:extLst>
                        <a:ext uri="{FF2B5EF4-FFF2-40B4-BE49-F238E27FC236}">
                          <a16:creationId xmlns:a16="http://schemas.microsoft.com/office/drawing/2014/main" id="{B0654AB0-3801-B8DA-1967-BB98D743BC61}"/>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AD5BC78A-8696-0611-FC4A-DA3F3B6F49BB}"/>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E91E8D37-0D25-1F8D-F81F-F486271C51C2}"/>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67" name="Graphic 10">
                    <a:extLst>
                      <a:ext uri="{FF2B5EF4-FFF2-40B4-BE49-F238E27FC236}">
                        <a16:creationId xmlns:a16="http://schemas.microsoft.com/office/drawing/2014/main" id="{02097D5C-F0EA-327A-31D5-6C1572491190}"/>
                      </a:ext>
                    </a:extLst>
                  </p:cNvPr>
                  <p:cNvGrpSpPr/>
                  <p:nvPr/>
                </p:nvGrpSpPr>
                <p:grpSpPr>
                  <a:xfrm>
                    <a:off x="7691729" y="4095323"/>
                    <a:ext cx="322697" cy="322697"/>
                    <a:chOff x="7691729" y="4095323"/>
                    <a:chExt cx="322697" cy="322697"/>
                  </a:xfrm>
                </p:grpSpPr>
                <p:sp>
                  <p:nvSpPr>
                    <p:cNvPr id="68" name="Freeform: Shape 67">
                      <a:extLst>
                        <a:ext uri="{FF2B5EF4-FFF2-40B4-BE49-F238E27FC236}">
                          <a16:creationId xmlns:a16="http://schemas.microsoft.com/office/drawing/2014/main" id="{861E0A7C-86E9-073B-58D8-4C1A98C0F6EF}"/>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9D340702-1EE3-EC63-03A8-86A0B6E2350C}"/>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3A2CF74C-CBE6-A2C5-635B-A8664F4CD6CC}"/>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D3941D9A-8235-BD8A-1EDF-94EA3505295A}"/>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65" name="!!bl1">
                  <a:extLst>
                    <a:ext uri="{FF2B5EF4-FFF2-40B4-BE49-F238E27FC236}">
                      <a16:creationId xmlns:a16="http://schemas.microsoft.com/office/drawing/2014/main" id="{59CBEF3A-8992-BD7C-9430-A1C08E010B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781" y="4823340"/>
                  <a:ext cx="1522180" cy="811442"/>
                </a:xfrm>
                <a:prstGeom prst="rect">
                  <a:avLst/>
                </a:prstGeom>
              </p:spPr>
            </p:pic>
          </p:grpSp>
        </p:grpSp>
      </p:grpSp>
      <p:sp>
        <p:nvSpPr>
          <p:cNvPr id="106" name="TextBox 105">
            <a:extLst>
              <a:ext uri="{FF2B5EF4-FFF2-40B4-BE49-F238E27FC236}">
                <a16:creationId xmlns:a16="http://schemas.microsoft.com/office/drawing/2014/main" id="{0A816AD4-F889-9B32-773D-ABAC3FD7535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Click="0" advTm="13824" p14:dur="2000" spd="slow"/>
    </mc:Choice>
    <mc:Fallback xmlns="">
      <p:transition advClick="0" advTm="138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6"/>
                                        </p:tgtEl>
                                        <p:attrNameLst>
                                          <p:attrName>style.visibility</p:attrName>
                                        </p:attrNameLst>
                                      </p:cBhvr>
                                      <p:to>
                                        <p:strVal val="visible"/>
                                      </p:to>
                                    </p:set>
                                    <p:anim calcmode="lin" valueType="num">
                                      <p:cBhvr additive="base">
                                        <p:cTn dur="500" fill="hold" id="7"/>
                                        <p:tgtEl>
                                          <p:spTgt spid="106"/>
                                        </p:tgtEl>
                                        <p:attrNameLst>
                                          <p:attrName>ppt_x</p:attrName>
                                        </p:attrNameLst>
                                      </p:cBhvr>
                                      <p:tavLst>
                                        <p:tav tm="0">
                                          <p:val>
                                            <p:strVal val="#ppt_x"/>
                                          </p:val>
                                        </p:tav>
                                        <p:tav tm="100000">
                                          <p:val>
                                            <p:strVal val="#ppt_x"/>
                                          </p:val>
                                        </p:tav>
                                      </p:tavLst>
                                    </p:anim>
                                    <p:anim calcmode="lin" valueType="num">
                                      <p:cBhvr additive="base">
                                        <p:cTn dur="500" fill="hold" id="8"/>
                                        <p:tgtEl>
                                          <p:spTgt spid="106"/>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51"/>
                                        </p:tgtEl>
                                        <p:attrNameLst>
                                          <p:attrName>style.visibility</p:attrName>
                                        </p:attrNameLst>
                                      </p:cBhvr>
                                      <p:to>
                                        <p:strVal val="visible"/>
                                      </p:to>
                                    </p:set>
                                    <p:anim calcmode="lin" valueType="num">
                                      <p:cBhvr additive="base">
                                        <p:cTn dur="500" fill="hold" id="11"/>
                                        <p:tgtEl>
                                          <p:spTgt spid="51"/>
                                        </p:tgtEl>
                                        <p:attrNameLst>
                                          <p:attrName>ppt_x</p:attrName>
                                        </p:attrNameLst>
                                      </p:cBhvr>
                                      <p:tavLst>
                                        <p:tav tm="0">
                                          <p:val>
                                            <p:strVal val="#ppt_x"/>
                                          </p:val>
                                        </p:tav>
                                        <p:tav tm="100000">
                                          <p:val>
                                            <p:strVal val="#ppt_x"/>
                                          </p:val>
                                        </p:tav>
                                      </p:tavLst>
                                    </p:anim>
                                    <p:anim calcmode="lin" valueType="num">
                                      <p:cBhvr additive="base">
                                        <p:cTn dur="500" fill="hold" id="12"/>
                                        <p:tgtEl>
                                          <p:spTgt spid="51"/>
                                        </p:tgtEl>
                                        <p:attrNameLst>
                                          <p:attrName>ppt_y</p:attrName>
                                        </p:attrNameLst>
                                      </p:cBhvr>
                                      <p:tavLst>
                                        <p:tav tm="0">
                                          <p:val>
                                            <p:strVal val="1+#ppt_h/2"/>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9">
                                            <p:txEl>
                                              <p:pRg end="0" st="0"/>
                                            </p:txEl>
                                          </p:spTgt>
                                        </p:tgtEl>
                                        <p:attrNameLst>
                                          <p:attrName>style.visibility</p:attrName>
                                        </p:attrNameLst>
                                      </p:cBhvr>
                                      <p:to>
                                        <p:strVal val="visible"/>
                                      </p:to>
                                    </p:set>
                                    <p:animEffect filter="fade" transition="in">
                                      <p:cBhvr>
                                        <p:cTn dur="500" id="15"/>
                                        <p:tgtEl>
                                          <p:spTgt spid="9">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9">
                                            <p:txEl>
                                              <p:pRg end="1" st="1"/>
                                            </p:txEl>
                                          </p:spTgt>
                                        </p:tgtEl>
                                        <p:attrNameLst>
                                          <p:attrName>style.visibility</p:attrName>
                                        </p:attrNameLst>
                                      </p:cBhvr>
                                      <p:to>
                                        <p:strVal val="visible"/>
                                      </p:to>
                                    </p:set>
                                    <p:animEffect filter="fade" transition="in">
                                      <p:cBhvr>
                                        <p:cTn dur="500" id="20"/>
                                        <p:tgtEl>
                                          <p:spTgt spid="9">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9">
                                            <p:txEl>
                                              <p:pRg end="2" st="2"/>
                                            </p:txEl>
                                          </p:spTgt>
                                        </p:tgtEl>
                                        <p:attrNameLst>
                                          <p:attrName>style.visibility</p:attrName>
                                        </p:attrNameLst>
                                      </p:cBhvr>
                                      <p:to>
                                        <p:strVal val="visible"/>
                                      </p:to>
                                    </p:set>
                                    <p:animEffect filter="fade" transition="in">
                                      <p:cBhvr>
                                        <p:cTn dur="500" id="25"/>
                                        <p:tgtEl>
                                          <p:spTgt spid="9">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9" uiExpand="1"/>
      <p:bldP animBg="1" grpId="0" spid="10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Graphical user interface, text, application, email  Description automatically generated" id="4" name="Picture 3">
            <a:extLst>
              <a:ext uri="{FF2B5EF4-FFF2-40B4-BE49-F238E27FC236}">
                <a16:creationId xmlns:a16="http://schemas.microsoft.com/office/drawing/2014/main" id="{F6D2A1D9-5C74-73BD-9578-3591359F9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custDataLst>
      <p:tags r:id="rId1"/>
    </p:custDataLst>
    <p:extLst>
      <p:ext uri="{BB962C8B-B14F-4D97-AF65-F5344CB8AC3E}">
        <p14:creationId xmlns:p14="http://schemas.microsoft.com/office/powerpoint/2010/main" val="2503979363"/>
      </p:ext>
    </p:extLst>
  </p:cSld>
  <p:clrMapOvr>
    <a:masterClrMapping/>
  </p:clrMapOvr>
  <mc:AlternateContent xmlns:mc="http://schemas.openxmlformats.org/markup-compatibility/2006" xmlns:p14="http://schemas.microsoft.com/office/powerpoint/2010/main">
    <mc:Choice Requires="p14">
      <p:transition advTm="10248" p14:dur="2000" spd="slow"/>
    </mc:Choice>
    <mc:Fallback xmlns="">
      <p:transition advTm="10248"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C457A-E99E-DD25-2F59-4A1FCB635D13}"/>
              </a:ext>
            </a:extLst>
          </p:cNvPr>
          <p:cNvSpPr txBox="1"/>
          <p:nvPr/>
        </p:nvSpPr>
        <p:spPr>
          <a:xfrm>
            <a:off x="5227092" y="3198167"/>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Click="0" advTm="118998" p14:dur="2000" spd="slow"/>
    </mc:Choice>
    <mc:Fallback xmlns="">
      <p:transition advClick="0" advTm="118998"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2255520" y="1797600"/>
            <a:ext cx="9563100" cy="4296369"/>
          </a:xfrm>
          <a:prstGeom prst="rect">
            <a:avLst/>
          </a:prstGeom>
          <a:noFill/>
        </p:spPr>
        <p:txBody>
          <a:bodyPr rtlCol="0" wrap="square">
            <a:spAutoFit/>
          </a:bodyPr>
          <a:lstStyle/>
          <a:p txid="3fc3326b583b23fc419d4b683525cc93">
            <a:pPr algn="l" indent="-457200" marL="457200">
              <a:lnSpc>
                <a:spcPts val="3300"/>
              </a:lnSpc>
              <a:buClr>
                <a:srgbClr val="008CCF"/>
              </a:buClr>
              <a:buAutoNum type="arabicPeriod"/>
            </a:pPr>
            <a:r>
              <a:rPr dirty="0" lang="en-US" sz="2400"/>
              <a:t>Ouvrez l'application Maintenance</a:t>
            </a:r>
            <a:r>
              <a:rPr dirty="0" lang="en-NO" sz="2400"/>
            </a:r>
            <a:r>
              <a:rPr dirty="0" lang="en-NO" sz="2400">
                <a:latin typeface="+mj-lt"/>
              </a:rPr>
            </a:r>
            <a:r>
              <a:rPr dirty="0" lang="en-NO" sz="2400"/>
            </a:r>
          </a:p>
          <a:p txid="3964406e72d40f4f7e662777e133bc6b">
            <a:pPr algn="l" indent="-457200" marL="457200">
              <a:lnSpc>
                <a:spcPts val="3300"/>
              </a:lnSpc>
              <a:buClr>
                <a:srgbClr val="008CCF"/>
              </a:buClr>
              <a:buAutoNum type="arabicPeriod"/>
            </a:pPr>
            <a:r>
              <a:rPr dirty="0" lang="en-US" sz="2400"/>
              <a:t>Allez dans l'onglet Ensemble de données</a:t>
            </a:r>
            <a:r>
              <a:rPr dirty="0" lang="en-NO" sz="2400"/>
            </a:r>
            <a:r>
              <a:rPr dirty="0" lang="en-NO" sz="2400">
                <a:latin typeface="+mj-lt"/>
              </a:rPr>
            </a:r>
          </a:p>
          <a:p txid="7762d928c9792a329e2d5cfc5e4c0a5b">
            <a:pPr algn="l" indent="-457200" marL="457200">
              <a:lnSpc>
                <a:spcPts val="3300"/>
              </a:lnSpc>
              <a:buClr>
                <a:srgbClr val="008CCF"/>
              </a:buClr>
              <a:buAutoNum type="arabicPeriod"/>
            </a:pPr>
            <a:r>
              <a:rPr dirty="0" lang="en-US" sz="2400"/>
              <a:t>Sélectionnez "Ensemble de données" dans le menu de gauche</a:t>
            </a:r>
            <a:r>
              <a:rPr dirty="0" lang="en-US" sz="2400">
                <a:latin typeface="+mj-lt"/>
              </a:rPr>
            </a:r>
            <a:r>
              <a:rPr dirty="0" lang="en-US" sz="2400"/>
            </a:r>
          </a:p>
          <a:p txid="a318bc735d79852a026aa2aca235a982">
            <a:pPr algn="l" indent="-457200" marL="457200">
              <a:lnSpc>
                <a:spcPts val="3300"/>
              </a:lnSpc>
              <a:buClr>
                <a:srgbClr val="008CCF"/>
              </a:buClr>
              <a:buAutoNum type="arabicPeriod"/>
            </a:pPr>
            <a:r>
              <a:rPr dirty="0" lang="es-ES" sz="2400"/>
              <a:t>Sélectionnez l'ensemble de données que vous souhaitez modifier</a:t>
            </a:r>
            <a:r>
              <a:rPr dirty="0" lang="en-NO" sz="2400"/>
            </a:r>
          </a:p>
          <a:p txid="6b0c9d6a5714833680cbd7b5b6231870">
            <a:pPr algn="l" indent="-457200" marL="457200">
              <a:lnSpc>
                <a:spcPts val="3300"/>
              </a:lnSpc>
              <a:buClr>
                <a:srgbClr val="008CCF"/>
              </a:buClr>
              <a:buAutoNum type="arabicPeriod"/>
            </a:pPr>
            <a:r>
              <a:rPr dirty="0" lang="en-US" sz="2400"/>
              <a:t>Sélectionnez Gérer les sections</a:t>
            </a:r>
            <a:r>
              <a:rPr dirty="0" lang="en-US" sz="2400">
                <a:latin typeface="+mj-lt"/>
              </a:rPr>
            </a:r>
            <a:endParaRPr dirty="0" lang="en-NO" sz="2400">
              <a:latin typeface="+mj-lt"/>
            </a:endParaRPr>
          </a:p>
          <a:p txid="0386b5d28e469399da5fbc2fa79b969a">
            <a:pPr indent="-457200" marL="457200">
              <a:lnSpc>
                <a:spcPts val="3300"/>
              </a:lnSpc>
              <a:buClr>
                <a:srgbClr val="008CCF"/>
              </a:buClr>
              <a:buAutoNum type="arabicPeriod"/>
            </a:pPr>
            <a:r>
              <a:rPr dirty="0" lang="en-US" sz="2400"/>
              <a:t>Cliquez sur l'icône +</a:t>
            </a:r>
            <a:r>
              <a:rPr dirty="0" lang="en-US" sz="2400">
                <a:latin typeface="+mj-lt"/>
              </a:rPr>
            </a:r>
            <a:r>
              <a:rPr dirty="0" lang="en-US" sz="2400"/>
            </a:r>
            <a:endParaRPr dirty="0" lang="en-NO" sz="2400"/>
          </a:p>
          <a:p txid="f7c10baf0d4bc1f63a9e14c1b6f51a77">
            <a:pPr indent="-457200" marL="457200">
              <a:lnSpc>
                <a:spcPts val="3300"/>
              </a:lnSpc>
              <a:buClr>
                <a:srgbClr val="008CCF"/>
              </a:buClr>
              <a:buAutoNum type="arabicPeriod"/>
            </a:pPr>
            <a:r>
              <a:rPr dirty="0" lang="en-US" sz="2400"/>
              <a:t>Saisissez le nom de la section</a:t>
            </a:r>
            <a:r>
              <a:rPr dirty="0" lang="en-US" sz="2400">
                <a:latin typeface="+mj-lt"/>
              </a:rPr>
            </a:r>
            <a:endParaRPr dirty="0" lang="en-US" sz="2400"/>
          </a:p>
          <a:p txid="0516d649fd2d63a339a3bbdae923478a">
            <a:pPr indent="-457200" marL="457200">
              <a:lnSpc>
                <a:spcPts val="3300"/>
              </a:lnSpc>
              <a:buClr>
                <a:srgbClr val="008CCF"/>
              </a:buClr>
              <a:buAutoNum type="arabicPeriod"/>
            </a:pPr>
            <a:r>
              <a:rPr dirty="0" lang="en-US" sz="2400"/>
              <a:t>Assignez des éléments de données</a:t>
            </a:r>
          </a:p>
          <a:p txid="59a7e0b83b9d99daa347f0bf1c2df097">
            <a:pPr indent="-457200" marL="457200">
              <a:lnSpc>
                <a:spcPts val="3300"/>
              </a:lnSpc>
              <a:buClr>
                <a:srgbClr val="008CCF"/>
              </a:buClr>
              <a:buAutoNum type="arabicPeriod"/>
            </a:pPr>
            <a:r>
              <a:rPr dirty="0" lang="en-US" sz="2400"/>
              <a:t>Cliquez sur Enregistrer</a:t>
            </a:r>
            <a:r>
              <a:rPr dirty="0" lang="en-US" sz="2400">
                <a:latin typeface="+mj-lt"/>
              </a:rPr>
            </a:r>
          </a:p>
          <a:p txid="deb9e92a41d1138c8b86330985e21b22">
            <a:pPr indent="-457200" marL="457200">
              <a:lnSpc>
                <a:spcPts val="3300"/>
              </a:lnSpc>
              <a:buClr>
                <a:srgbClr val="008CCF"/>
              </a:buClr>
              <a:buAutoNum type="arabicPeriod"/>
            </a:pPr>
            <a:r>
              <a:rPr dirty="0" lang="en-US" sz="2400"/>
              <a:t>Répétez le processus pour chaque section</a:t>
            </a:r>
            <a:endParaRPr dirty="0" lang="en-NO" sz="2400"/>
          </a:p>
        </p:txBody>
      </p:sp>
      <p:sp>
        <p:nvSpPr>
          <p:cNvPr id="3" name="TextBox 2">
            <a:extLst>
              <a:ext uri="{FF2B5EF4-FFF2-40B4-BE49-F238E27FC236}">
                <a16:creationId xmlns:a16="http://schemas.microsoft.com/office/drawing/2014/main" id="{6EF14607-F41A-828E-4516-23CBD380D7AC}"/>
              </a:ext>
            </a:extLst>
          </p:cNvPr>
          <p:cNvSpPr txBox="1"/>
          <p:nvPr/>
        </p:nvSpPr>
        <p:spPr>
          <a:xfrm>
            <a:off x="2133600" y="1204762"/>
            <a:ext cx="7307580" cy="461665"/>
          </a:xfrm>
          <a:prstGeom prst="rect">
            <a:avLst/>
          </a:prstGeom>
          <a:noFill/>
        </p:spPr>
        <p:txBody>
          <a:bodyPr rtlCol="0" wrap="square">
            <a:spAutoFit/>
          </a:bodyPr>
          <a:lstStyle/>
          <a:p txid="5ab492e03d878e90785520bc6ab22002">
            <a:pPr algn="l">
              <a:buClr>
                <a:srgbClr val="008CCF"/>
              </a:buClr>
            </a:pPr>
            <a:r>
              <a:rPr lang="es-ES" sz="2400"/>
              <a:t>Pour transformer un formulaire par défaut en formulaire à sections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Click="0" advTm="38490" p14:dur="2000" spd="slow"/>
    </mc:Choice>
    <mc:Fallback xmlns="">
      <p:transition advClick="0" advTm="3849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3" st="3"/>
                                            </p:txEl>
                                          </p:spTgt>
                                        </p:tgtEl>
                                        <p:attrNameLst>
                                          <p:attrName>style.visibility</p:attrName>
                                        </p:attrNameLst>
                                      </p:cBhvr>
                                      <p:to>
                                        <p:strVal val="visible"/>
                                      </p:to>
                                    </p:set>
                                    <p:animEffect filter="fade" transition="in">
                                      <p:cBhvr>
                                        <p:cTn dur="500" id="27"/>
                                        <p:tgtEl>
                                          <p:spTgt spid="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5">
                                            <p:txEl>
                                              <p:pRg end="4" st="4"/>
                                            </p:txEl>
                                          </p:spTgt>
                                        </p:tgtEl>
                                        <p:attrNameLst>
                                          <p:attrName>style.visibility</p:attrName>
                                        </p:attrNameLst>
                                      </p:cBhvr>
                                      <p:to>
                                        <p:strVal val="visible"/>
                                      </p:to>
                                    </p:set>
                                    <p:animEffect filter="fade" transition="in">
                                      <p:cBhvr>
                                        <p:cTn dur="500" id="32"/>
                                        <p:tgtEl>
                                          <p:spTgt spid="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5">
                                            <p:txEl>
                                              <p:pRg end="5" st="5"/>
                                            </p:txEl>
                                          </p:spTgt>
                                        </p:tgtEl>
                                        <p:attrNameLst>
                                          <p:attrName>style.visibility</p:attrName>
                                        </p:attrNameLst>
                                      </p:cBhvr>
                                      <p:to>
                                        <p:strVal val="visible"/>
                                      </p:to>
                                    </p:set>
                                    <p:animEffect filter="fade" transition="in">
                                      <p:cBhvr>
                                        <p:cTn dur="500" id="37"/>
                                        <p:tgtEl>
                                          <p:spTgt spid="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5">
                                            <p:txEl>
                                              <p:pRg end="6" st="6"/>
                                            </p:txEl>
                                          </p:spTgt>
                                        </p:tgtEl>
                                        <p:attrNameLst>
                                          <p:attrName>style.visibility</p:attrName>
                                        </p:attrNameLst>
                                      </p:cBhvr>
                                      <p:to>
                                        <p:strVal val="visible"/>
                                      </p:to>
                                    </p:set>
                                    <p:animEffect filter="fade" transition="in">
                                      <p:cBhvr>
                                        <p:cTn dur="500" id="42"/>
                                        <p:tgtEl>
                                          <p:spTgt spid="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
                                            <p:txEl>
                                              <p:pRg end="7" st="7"/>
                                            </p:txEl>
                                          </p:spTgt>
                                        </p:tgtEl>
                                        <p:attrNameLst>
                                          <p:attrName>style.visibility</p:attrName>
                                        </p:attrNameLst>
                                      </p:cBhvr>
                                      <p:to>
                                        <p:strVal val="visible"/>
                                      </p:to>
                                    </p:set>
                                    <p:animEffect filter="fade" transition="in">
                                      <p:cBhvr>
                                        <p:cTn dur="500" id="47"/>
                                        <p:tgtEl>
                                          <p:spTgt spid="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10" presetSubtype="0">
                                  <p:stCondLst>
                                    <p:cond delay="0"/>
                                  </p:stCondLst>
                                  <p:childTnLst>
                                    <p:set>
                                      <p:cBhvr>
                                        <p:cTn dur="1" fill="hold" id="51">
                                          <p:stCondLst>
                                            <p:cond delay="0"/>
                                          </p:stCondLst>
                                        </p:cTn>
                                        <p:tgtEl>
                                          <p:spTgt spid="5">
                                            <p:txEl>
                                              <p:pRg end="8" st="8"/>
                                            </p:txEl>
                                          </p:spTgt>
                                        </p:tgtEl>
                                        <p:attrNameLst>
                                          <p:attrName>style.visibility</p:attrName>
                                        </p:attrNameLst>
                                      </p:cBhvr>
                                      <p:to>
                                        <p:strVal val="visible"/>
                                      </p:to>
                                    </p:set>
                                    <p:animEffect filter="fade" transition="in">
                                      <p:cBhvr>
                                        <p:cTn dur="500" id="52"/>
                                        <p:tgtEl>
                                          <p:spTgt spid="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10" presetSubtype="0">
                                  <p:stCondLst>
                                    <p:cond delay="0"/>
                                  </p:stCondLst>
                                  <p:childTnLst>
                                    <p:set>
                                      <p:cBhvr>
                                        <p:cTn dur="1" fill="hold" id="56">
                                          <p:stCondLst>
                                            <p:cond delay="0"/>
                                          </p:stCondLst>
                                        </p:cTn>
                                        <p:tgtEl>
                                          <p:spTgt spid="5">
                                            <p:txEl>
                                              <p:pRg end="9" st="9"/>
                                            </p:txEl>
                                          </p:spTgt>
                                        </p:tgtEl>
                                        <p:attrNameLst>
                                          <p:attrName>style.visibility</p:attrName>
                                        </p:attrNameLst>
                                      </p:cBhvr>
                                      <p:to>
                                        <p:strVal val="visible"/>
                                      </p:to>
                                    </p:set>
                                    <p:animEffect filter="fade" transition="in">
                                      <p:cBhvr>
                                        <p:cTn dur="500" id="57"/>
                                        <p:tgtEl>
                                          <p:spTgt spid="5">
                                            <p:txEl>
                                              <p:pRg end="9" st="9"/>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ULTRA_SCORM_COURCE_TITLE" val="5.1.5 Creating a data set - Sections"/>
  <p:tag name="ISPRING_PRESENTATION_TITLE" val="5.1.5 Creating a data set - Sections"/>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TUL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NQ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01C+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NNQ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01C+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NNQ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TUL5UlBOzImkAAABuAAAAHAAAAHVuaXZlcnNhbC9sb2NhbF9zZXR0aW5ncy54bWwNzDEOgzAMQNGdU1jeKe3WgcDGVpbSA1jERZEcG5GA4PZk+8PTb/szChy8pWDq8PV4IrDO5oMuDn/TUL8RUib1JKbsUA2h76pWbCb5cs4FJliFLt4mjiUyjxSLHHYRqOFTXv/AHpuuugFQSwMEFAACAAgA01C+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01C+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NNQvlQGoq6pcgYAACYZAAAdAAAAAAAAAAEAAAAAAOARAAB1bml2ZXJzYWwvY29tbW9uX21lc3NhZ2VzLmxuZ1BLAQIAABQAAgAIANNQvlQVHmAbowAAAH8BAAAuAAAAAAAAAAEAAAAAAI0YAAB1bml2ZXJzYWwvcGxheWJhY2tfYW5kX25hdmlnYXRpb25fc2V0dGluZ3MueG1sUEsBAgAAFAACAAgA01C+VFmBjoFRBAAA3BUAACcAAAAAAAAAAQAAAAAAfBkAAHVuaXZlcnNhbC9mbGFzaF9wdWJsaXNoaW5nX3NldHRpbmdzLnhtbFBLAQIAABQAAgAIANNQvlSh04FOhgMAAOAMAAAhAAAAAAAAAAEAAAAAABIeAAB1bml2ZXJzYWwvZmxhc2hfc2tpbl9zZXR0aW5ncy54bWxQSwECAAAUAAIACADTUL5UkUoaz0wEAABmFQAAJgAAAAAAAAABAAAAAADXIQAAdW5pdmVyc2FsL2h0bWxfcHVibGlzaGluZ19zZXR0aW5ncy54bWxQSwECAAAUAAIACADTUL5U603iqcMBAACLBgAAIQAAAAAAAAABAAAAAABnJgAAdW5pdmVyc2FsL2h0bWxfc2tpbl9zZXR0aW5ncy5qc29uUEsBAgAAFAACAAgA01C+VJQTsyJpAAAAbgAAABwAAAAAAAAAAQAAAAAAaSgAAHVuaXZlcnNhbC9sb2NhbF9zZXR0aW5ncy54bWxQSwECAAAUAAIACADTUL5UB/ApiUsTAABVMQAAFwAAAAAAAAAAAAAAAAAMKQAAdW5pdmVyc2FsL3VuaXZlcnNhbC5wbmdQSwECAAAUAAIACADTUL5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FLASHSPRING_ZOOM_TAG" val="58"/>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5 Creating a data set - Sections&quot;,&quot;onlineDestinationFolderId&quot;:&quot;e6e68040-dc38-11ec-830e-4a97c9d21da0&quot;,&quot;onlineDestinationUrl&quot;:&quot;dhis2-academy.ispring.com&quot;,&quot;uploadSources&quot;:true}}"/>
  <p:tag name="ISPRING_SCREEN_RECS_UPDATED" val="D:\DHIS2_Projects\DHIS2Fundamentals2.0\DHIS2Customization\iSpring\5.1.5 Creating a data set - Sections\5.1.5 CreatingADataset_Sections (1)"/>
  <p:tag name="ISPRING_RESOURCE_FOLDER" val="D:\DHIS2_Projects\DHIS2Fundamentals2.0\DHIS2Customization\iSpring\5.1.5 Creating a data set - Sections\5.1.5 CreatingADataset_Sections (1)"/>
  <p:tag name="ISPRING_PRESENTATION_PATH" val="D:\DHIS2_Projects\DHIS2Fundamentals2.0\DHIS2Customization\iSpring\5.1.5 Creating a data set - Sections\5.1.5 CreatingADataset_Sections (1).pptx"/>
  <p:tag name="ISPRING_PRESENTATION_INFO_2" val="&lt;?xml version=&quot;1.0&quot; encoding=&quot;UTF-8&quot; standalone=&quot;no&quot; ?&gt;&#10;&lt;presentation2&gt;&#10;&#10;  &lt;slides&gt;&#10;    &lt;slide id=&quot;{12F7EEC1-45E9-49E4-9CF6-B59A109B709A}&quot; pptId=&quot;299&quot;/&gt;&#10;    &lt;slide id=&quot;{967EE14E-0400-4812-A914-71E1A586E4A2}&quot; pptId=&quot;300&quot;/&gt;&#10;    &lt;slide id=&quot;{E6A9A1C6-0FFE-43DE-9762-07451709CF07}&quot; pptId=&quot;305&quot;/&gt;&#10;    &lt;slide id=&quot;{B896DAEE-9F25-4239-88F3-D73B9EC26E7F}&quot; pptId=&quot;303&quot;/&gt;&#10;    &lt;slide id=&quot;{80AF8E2C-B3B1-445E-BC44-BECAB662AB3D}&quot; pptId=&quot;304&quot;/&gt;&#10;    &lt;slide id=&quot;{9621A8A1-28E6-4BB9-B74D-FEA189CA05DB}&quot; pptId=&quot;272&quot;/&gt;&#10;  &lt;/slides&gt;&#10;&#10;  &lt;narration&gt;&#10;    &lt;audioTracks&gt;&#10;      &lt;audioTrack muted=&quot;false&quot; name=&quot;Intro&quot; resource=&quot;86c6c6a3&quot; slideId=&quot;{12F7EEC1-45E9-49E4-9CF6-B59A109B709A}&quot; startTime=&quot;0&quot; stepIndex=&quot;0&quot; volume=&quot;1&quot;&gt;&#10;        &lt;audio channels=&quot;2&quot; format=&quot;fltp&quot; sampleRate=&quot;44100&quot;/&gt;&#10;      &lt;/audioTrack&gt;&#10;      &lt;audioTrack muted=&quot;false&quot; name=&quot;outro&quot; resource=&quot;afd11c86&quot; slideId=&quot;{9621A8A1-28E6-4BB9-B74D-FEA189CA05DB}&quot; startTime=&quot;0&quot; stepIndex=&quot;0&quot; volume=&quot;1&quot;&gt;&#10;        &lt;audio channels=&quot;2&quot; format=&quot;fltp&quot; sampleRate=&quot;44100&quot;/&gt;&#10;      &lt;/audioTrack&gt;&#10;      &lt;audioTrack muted=&quot;false&quot; name=&quot;Slide 2&quot; resource=&quot;5cab3a09&quot; slideId=&quot;{967EE14E-0400-4812-A914-71E1A586E4A2}&quot; startTime=&quot;0&quot; stepIndex=&quot;0&quot; volume=&quot;1&quot;&gt;&#10;        &lt;audio channels=&quot;2&quot; format=&quot;fltp&quot; sampleRate=&quot;48000&quot;/&gt;&#10;      &lt;/audioTrack&gt;&#10;      &lt;audioTrack muted=&quot;false&quot; name=&quot;Slide 3&quot; resource=&quot;1422bb4d&quot; slideId=&quot;{E6A9A1C6-0FFE-43DE-9762-07451709CF07}&quot; startTime=&quot;0&quot; stepIndex=&quot;0&quot; volume=&quot;1&quot;&gt;&#10;        &lt;audio channels=&quot;2&quot; format=&quot;fltp&quot; sampleRate=&quot;48000&quot;/&gt;&#10;      &lt;/audioTrack&gt;&#10;      &lt;audioTrack muted=&quot;false&quot; name=&quot;Slide 5_V2&quot; resource=&quot;43d359f7&quot; slideId=&quot;{80AF8E2C-B3B1-445E-BC44-BECAB662AB3D}&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2F7EEC1-45E9-49E4-9CF6-B59A109B709A}"/>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13.824"/>
  <p:tag name="TIMING" val="|2.125|5.879|1.934"/>
  <p:tag name="ISPRING_SLIDE_ID_2" val="{967EE14E-0400-4812-A914-71E1A586E4A2}"/>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BD76BC6-0152-4CF1-8FB1-C84477E7547A}:305"/>
  <p:tag name="GENSWF_ADVANCE_TIME" val="10.248"/>
  <p:tag name="ISPRING_SLIDE_ID_2" val="{E6A9A1C6-0FFE-43DE-9762-07451709CF07}"/>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18.998"/>
  <p:tag name="ISPRING_SLIDE_ID_2" val="{B896DAEE-9F25-4239-88F3-D73B9EC26E7F}"/>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8.490"/>
  <p:tag name="TIMING" val="|1.555|3.671|2.128|3.358|6.008|3.867|3.203|2.639|2.532|2.985|2.717"/>
  <p:tag name="ISPRING_SLIDE_ID_2" val="{80AF8E2C-B3B1-445E-BC44-BECAB662AB3D}"/>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621A8A1-28E6-4BB9-B74D-FEA189CA05DB}"/>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21224</TotalTime>
  <Words>561</Words>
  <Application>Microsoft Macintosh PowerPoint</Application>
  <PresentationFormat>Widescreen</PresentationFormat>
  <Paragraphs>37</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In this video, you will see…</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5.1.5 Creating a data set - Sections</dc:title>
  <dc:subject>elearning</dc:subject>
  <dc:creator>Alejandra Avila</dc:creator>
  <cp:lastModifiedBy>Simona Sekerova</cp:lastModifiedBy>
  <cp:revision>731</cp:revision>
  <cp:lastPrinted>2021-06-09T13:32:46Z</cp:lastPrinted>
  <dcterms:created xsi:type="dcterms:W3CDTF">2021-02-03T12:41:27Z</dcterms:created>
  <dcterms:modified xsi:type="dcterms:W3CDTF">2023-04-18T08:16:30Z</dcterms:modified>
</cp:coreProperties>
</file>